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35"/>
  </p:normalViewPr>
  <p:slideViewPr>
    <p:cSldViewPr snapToGrid="0" snapToObjects="1">
      <p:cViewPr varScale="1">
        <p:scale>
          <a:sx n="104" d="100"/>
          <a:sy n="104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9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50FFB-1BAB-1843-9836-E1A49172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6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28A50-D6A9-484F-A57E-AD1B5BE5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1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9CDF4-55EA-7442-A4AB-FC1D4B37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3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773FB-51C5-C749-8BAB-F996EBE04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3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EE1BC-591C-EA44-B89D-DD17E21F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6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206A5F-1999-6242-B273-0C625362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BA9DC-B24A-D241-BB9D-6BADF9C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5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85E66-EFA7-DF47-BB6D-B1C2FAF5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2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1952F-E408-BF4C-ADAE-8D807D092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6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E2267-FE91-4748-A47F-416D93BFA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E64AB-98DF-8545-8BCA-6E03F4A97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CB5C2-48BA-C243-BFEC-DD91544C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8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7060D-4F71-2047-98DC-90B8F4FC2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F1046-76FE-8F4A-B4C9-CC659B0FB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1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DB6D3-5973-1B4C-A6EB-0C713E54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2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E1391-5EC1-164D-81FB-55057F34F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4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39D00-8400-CE47-A6B4-6D16ED54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7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64233-980A-194E-B291-D7757A2F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4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2B67F-FA96-664C-A668-9C11D1AD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4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3B9D9-6D86-7A42-B572-696CAB8E3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Georis</dc:creator>
  <cp:lastModifiedBy>Marc Georis</cp:lastModifiedBy>
  <cp:revision>4</cp:revision>
  <dcterms:created xsi:type="dcterms:W3CDTF">2019-03-26T07:50:56Z</dcterms:created>
  <dcterms:modified xsi:type="dcterms:W3CDTF">2019-03-26T07:58:42Z</dcterms:modified>
</cp:coreProperties>
</file>